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media/image1.jpeg" ContentType="image/jpeg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9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3" Type="http://schemas.openxmlformats.org/officeDocument/2006/relationships/commentAuthors" Target="commentAuthors.xml"/><Relationship Id="rId7" Type="http://schemas.openxmlformats.org/officeDocument/2006/relationships/notesMaster" Target="notesMasters/notesMaster1.xml"/><Relationship Id="rId2" Type="http://schemas.openxmlformats.org/officeDocument/2006/relationships/viewProps" Target="viewProps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slideMaster" Target="slideMasters/slideMaster1.xml"/><Relationship Id="rId10" Type="http://schemas.openxmlformats.org/officeDocument/2006/relationships/customXml" Target="../customXml/item2.xml"/><Relationship Id="rId4" Type="http://schemas.openxmlformats.org/officeDocument/2006/relationships/tableStyles" Target="tableStyles.xml"/><Relationship Id="rId9" Type="http://schemas.openxmlformats.org/officeDocument/2006/relationships/customXml" Target="../customXml/item1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4030265" y="12138874"/>
            <a:ext cx="16323471" cy="648365"/>
          </a:xfrm>
          <a:prstGeom prst="rect">
            <a:avLst/>
          </a:prstGeom>
        </p:spPr>
        <p:txBody>
          <a:bodyPr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2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4029382" y="2605515"/>
            <a:ext cx="16325236" cy="4643438"/>
          </a:xfrm>
          <a:prstGeom prst="rect">
            <a:avLst/>
          </a:prstGeom>
        </p:spPr>
        <p:txBody>
          <a:bodyPr anchor="b"/>
          <a:lstStyle>
            <a:lvl1pPr>
              <a:defRPr spc="-228" sz="114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4030265" y="7179468"/>
            <a:ext cx="16323470" cy="202766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1982253" y="12954296"/>
            <a:ext cx="409779" cy="41587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4030265" y="1987000"/>
            <a:ext cx="16323471" cy="944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4030265" y="625078"/>
            <a:ext cx="16323470" cy="1428751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4030265" y="1982390"/>
            <a:ext cx="16323471" cy="94472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xfrm>
            <a:off x="4030265" y="4161234"/>
            <a:ext cx="16323470" cy="85725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SzTx/>
              <a:buNone/>
              <a:defRPr spc="-52" sz="5200"/>
            </a:lvl1pPr>
            <a:lvl2pPr marL="0" indent="457200">
              <a:spcBef>
                <a:spcPts val="1800"/>
              </a:spcBef>
              <a:buSzTx/>
              <a:buNone/>
              <a:defRPr spc="-52" sz="5200"/>
            </a:lvl2pPr>
            <a:lvl3pPr marL="0" indent="914400">
              <a:spcBef>
                <a:spcPts val="1800"/>
              </a:spcBef>
              <a:buSzTx/>
              <a:buNone/>
              <a:defRPr spc="-52" sz="5200"/>
            </a:lvl3pPr>
            <a:lvl4pPr marL="0" indent="1371600">
              <a:spcBef>
                <a:spcPts val="1800"/>
              </a:spcBef>
              <a:buSzTx/>
              <a:buNone/>
              <a:defRPr spc="-52" sz="5200"/>
            </a:lvl4pPr>
            <a:lvl5pPr marL="0" indent="1828800">
              <a:spcBef>
                <a:spcPts val="1800"/>
              </a:spcBef>
              <a:buSzTx/>
              <a:buNone/>
              <a:defRPr spc="-52" sz="52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quarter" idx="1" hasCustomPrompt="1"/>
          </p:nvPr>
        </p:nvSpPr>
        <p:spPr>
          <a:xfrm>
            <a:off x="4030265" y="5018484"/>
            <a:ext cx="16323470" cy="3681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/>
          <p:nvPr>
            <p:ph type="body" sz="quarter" idx="21" hasCustomPrompt="1"/>
          </p:nvPr>
        </p:nvSpPr>
        <p:spPr>
          <a:xfrm>
            <a:off x="4030265" y="8732784"/>
            <a:ext cx="16323469" cy="9447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pc="-52" sz="5200"/>
            </a:lvl1pPr>
          </a:lstStyle>
          <a:p>
            <a:pPr/>
            <a:r>
              <a:t>Fact information</a:t>
            </a:r>
          </a:p>
        </p:txBody>
      </p:sp>
      <p:sp>
        <p:nvSpPr>
          <p:cNvPr id="127" name="Body Level One…"/>
          <p:cNvSpPr txBox="1"/>
          <p:nvPr>
            <p:ph type="body" sz="half" idx="1" hasCustomPrompt="1"/>
          </p:nvPr>
        </p:nvSpPr>
        <p:spPr>
          <a:xfrm>
            <a:off x="4030265" y="805183"/>
            <a:ext cx="16323470" cy="7927601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46" sz="24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46" sz="24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46" sz="24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46" sz="24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46" sz="246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Body Level One…"/>
          <p:cNvSpPr txBox="1"/>
          <p:nvPr>
            <p:ph type="body" sz="quarter" idx="1" hasCustomPrompt="1"/>
          </p:nvPr>
        </p:nvSpPr>
        <p:spPr>
          <a:xfrm>
            <a:off x="4083843" y="5232796"/>
            <a:ext cx="16216314" cy="3268267"/>
          </a:xfrm>
          <a:prstGeom prst="rect">
            <a:avLst/>
          </a:prstGeom>
        </p:spPr>
        <p:txBody>
          <a:bodyPr anchor="ctr"/>
          <a:lstStyle>
            <a:lvl1pPr marL="642937" indent="-482203">
              <a:spcBef>
                <a:spcPts val="0"/>
              </a:spcBef>
              <a:buSzTx/>
              <a:buNone/>
              <a:defRPr spc="-168"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42937" indent="-25003">
              <a:spcBef>
                <a:spcPts val="0"/>
              </a:spcBef>
              <a:buSzTx/>
              <a:buNone/>
              <a:defRPr spc="-168"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42937" indent="432196">
              <a:spcBef>
                <a:spcPts val="0"/>
              </a:spcBef>
              <a:buSzTx/>
              <a:buNone/>
              <a:defRPr spc="-168"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42937" indent="889396">
              <a:spcBef>
                <a:spcPts val="0"/>
              </a:spcBef>
              <a:buSzTx/>
              <a:buNone/>
              <a:defRPr spc="-168"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42937" indent="1346596">
              <a:spcBef>
                <a:spcPts val="0"/>
              </a:spcBef>
              <a:buSzTx/>
              <a:buNone/>
              <a:defRPr spc="-168"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Attribution"/>
          <p:cNvSpPr txBox="1"/>
          <p:nvPr>
            <p:ph type="body" sz="quarter" idx="21" hasCustomPrompt="1"/>
          </p:nvPr>
        </p:nvSpPr>
        <p:spPr>
          <a:xfrm>
            <a:off x="4762500" y="9036843"/>
            <a:ext cx="15537657" cy="648365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200"/>
            </a:lvl1pPr>
          </a:lstStyle>
          <a:p>
            <a:pPr/>
            <a:r>
              <a:t>Attribution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lose-up of wild plants growing between rocks"/>
          <p:cNvSpPr/>
          <p:nvPr>
            <p:ph type="pic" sz="quarter" idx="21"/>
          </p:nvPr>
        </p:nvSpPr>
        <p:spPr>
          <a:xfrm>
            <a:off x="12256897" y="7171655"/>
            <a:ext cx="8371268" cy="55721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Large rock formation under dark clouds with a dirt road in the foreground"/>
          <p:cNvSpPr/>
          <p:nvPr>
            <p:ph type="pic" idx="22"/>
          </p:nvPr>
        </p:nvSpPr>
        <p:spPr>
          <a:xfrm>
            <a:off x="-4285181" y="910828"/>
            <a:ext cx="23860126" cy="118544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Close-up of a wild plant growing between lava rocks"/>
          <p:cNvSpPr/>
          <p:nvPr>
            <p:ph type="pic" sz="quarter" idx="23"/>
          </p:nvPr>
        </p:nvSpPr>
        <p:spPr>
          <a:xfrm>
            <a:off x="12263437" y="982265"/>
            <a:ext cx="8376048" cy="557530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waterfall surrounded by a green rocky landscape"/>
          <p:cNvSpPr/>
          <p:nvPr>
            <p:ph type="pic" idx="21"/>
          </p:nvPr>
        </p:nvSpPr>
        <p:spPr>
          <a:xfrm>
            <a:off x="1888477" y="-327024"/>
            <a:ext cx="21173337" cy="1413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een, hilly landscape"/>
          <p:cNvSpPr/>
          <p:nvPr>
            <p:ph type="pic" idx="21"/>
          </p:nvPr>
        </p:nvSpPr>
        <p:spPr>
          <a:xfrm>
            <a:off x="1012031" y="0"/>
            <a:ext cx="22409241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4030265" y="7286625"/>
            <a:ext cx="16323470" cy="4643438"/>
          </a:xfrm>
          <a:prstGeom prst="rect">
            <a:avLst/>
          </a:prstGeom>
        </p:spPr>
        <p:txBody>
          <a:bodyPr anchor="b"/>
          <a:lstStyle>
            <a:lvl1pPr>
              <a:defRPr spc="-228" sz="114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4030265" y="11858625"/>
            <a:ext cx="16323470" cy="100675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hor and Date"/>
          <p:cNvSpPr txBox="1"/>
          <p:nvPr>
            <p:ph type="body" sz="quarter" idx="22" hasCustomPrompt="1"/>
          </p:nvPr>
        </p:nvSpPr>
        <p:spPr>
          <a:xfrm>
            <a:off x="4030265" y="803671"/>
            <a:ext cx="16323471" cy="648365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200"/>
            </a:lvl1pPr>
          </a:lstStyle>
          <a:p>
            <a:pPr/>
            <a:r>
              <a:t>Author and Date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xfrm>
            <a:off x="11982253" y="12954296"/>
            <a:ext cx="409779" cy="41587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4030265" y="973876"/>
            <a:ext cx="7179470" cy="61698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4030265" y="7036593"/>
            <a:ext cx="7179470" cy="568767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Moss-covered rocks"/>
          <p:cNvSpPr/>
          <p:nvPr>
            <p:ph type="pic" idx="21"/>
          </p:nvPr>
        </p:nvSpPr>
        <p:spPr>
          <a:xfrm>
            <a:off x="10423921" y="946546"/>
            <a:ext cx="11787472" cy="117963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4030265" y="1987000"/>
            <a:ext cx="16323471" cy="944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xfrm>
            <a:off x="4030265" y="4161234"/>
            <a:ext cx="16323470" cy="8572501"/>
          </a:xfrm>
          <a:prstGeom prst="rect">
            <a:avLst/>
          </a:prstGeom>
        </p:spPr>
        <p:txBody>
          <a:bodyPr numCol="2" spcCol="828785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4030265" y="625078"/>
            <a:ext cx="7179470" cy="1428751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4030265" y="1987000"/>
            <a:ext cx="7179470" cy="944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quarter" idx="1" hasCustomPrompt="1"/>
          </p:nvPr>
        </p:nvSpPr>
        <p:spPr>
          <a:xfrm>
            <a:off x="4030265" y="4893468"/>
            <a:ext cx="7179470" cy="7858126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Large rock formation under dark clouds with a dirt road in the foreground"/>
          <p:cNvSpPr/>
          <p:nvPr>
            <p:ph type="pic" idx="22"/>
          </p:nvPr>
        </p:nvSpPr>
        <p:spPr>
          <a:xfrm>
            <a:off x="4208859" y="910828"/>
            <a:ext cx="23860126" cy="1185441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/>
          <p:nvPr>
            <p:ph type="title" hasCustomPrompt="1"/>
          </p:nvPr>
        </p:nvSpPr>
        <p:spPr>
          <a:xfrm>
            <a:off x="4030265" y="625078"/>
            <a:ext cx="7179470" cy="1428751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2" name="Slide Subtitle"/>
          <p:cNvSpPr txBox="1"/>
          <p:nvPr>
            <p:ph type="body" sz="quarter" idx="21" hasCustomPrompt="1"/>
          </p:nvPr>
        </p:nvSpPr>
        <p:spPr>
          <a:xfrm>
            <a:off x="4030265" y="1987000"/>
            <a:ext cx="7179470" cy="944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</a:lstStyle>
          <a:p>
            <a:pPr/>
            <a:r>
              <a:t>Slide Subtitle</a:t>
            </a:r>
          </a:p>
        </p:txBody>
      </p:sp>
      <p:sp>
        <p:nvSpPr>
          <p:cNvPr id="73" name="Body Level One…"/>
          <p:cNvSpPr txBox="1"/>
          <p:nvPr>
            <p:ph type="body" sz="quarter" idx="1" hasCustomPrompt="1"/>
          </p:nvPr>
        </p:nvSpPr>
        <p:spPr>
          <a:xfrm>
            <a:off x="4030265" y="4893468"/>
            <a:ext cx="7179470" cy="7858126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/>
          <p:nvPr>
            <p:ph type="title" hasCustomPrompt="1"/>
          </p:nvPr>
        </p:nvSpPr>
        <p:spPr>
          <a:xfrm>
            <a:off x="4030265" y="625078"/>
            <a:ext cx="7179470" cy="1428751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2" name="Slide Subtitle"/>
          <p:cNvSpPr txBox="1"/>
          <p:nvPr>
            <p:ph type="body" sz="quarter" idx="21" hasCustomPrompt="1"/>
          </p:nvPr>
        </p:nvSpPr>
        <p:spPr>
          <a:xfrm>
            <a:off x="4030265" y="1987000"/>
            <a:ext cx="7179470" cy="944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</a:lstStyle>
          <a:p>
            <a:pPr/>
            <a:r>
              <a:t>Slide Subtitle</a:t>
            </a:r>
          </a:p>
        </p:txBody>
      </p:sp>
      <p:sp>
        <p:nvSpPr>
          <p:cNvPr id="83" name="Body Level One…"/>
          <p:cNvSpPr txBox="1"/>
          <p:nvPr>
            <p:ph type="body" sz="quarter" idx="1" hasCustomPrompt="1"/>
          </p:nvPr>
        </p:nvSpPr>
        <p:spPr>
          <a:xfrm>
            <a:off x="4030265" y="4893468"/>
            <a:ext cx="7179470" cy="7858126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4030265" y="4536281"/>
            <a:ext cx="16323470" cy="4643438"/>
          </a:xfrm>
          <a:prstGeom prst="rect">
            <a:avLst/>
          </a:prstGeom>
        </p:spPr>
        <p:txBody>
          <a:bodyPr anchor="ctr"/>
          <a:lstStyle>
            <a:lvl1pPr>
              <a:defRPr b="0" spc="-228" sz="11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4030265" y="619125"/>
            <a:ext cx="16323470" cy="1428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4030265" y="4158129"/>
            <a:ext cx="16323470" cy="857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82348" y="12954296"/>
            <a:ext cx="409779" cy="415875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 anchor="b">
            <a:spAutoFit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533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914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295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1676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2057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2438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2819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3200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3581400" marR="0" indent="-533400" algn="l" defTabSz="2438339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nsightMag_PromoSlide2025_16x9_v1.jpg" descr="InsightMag_PromoSlide2025_16x9_v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555" y="-45874"/>
            <a:ext cx="24547110" cy="138077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l" defTabSz="2438339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l" defTabSz="2438339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465730ECA6F84894B336617C80ED68" ma:contentTypeVersion="13" ma:contentTypeDescription="Create a new document." ma:contentTypeScope="" ma:versionID="9ba4aa35dc0b0211c81324d9f723061f">
  <xsd:schema xmlns:xsd="http://www.w3.org/2001/XMLSchema" xmlns:xs="http://www.w3.org/2001/XMLSchema" xmlns:p="http://schemas.microsoft.com/office/2006/metadata/properties" xmlns:ns2="9f0f2e89-49dd-43a4-9ec1-d664928cbe33" xmlns:ns3="00645629-2034-41b8-9d80-a4ae1ff4f2e2" targetNamespace="http://schemas.microsoft.com/office/2006/metadata/properties" ma:root="true" ma:fieldsID="1fae331e83dc972483bdbd25d9650a3d" ns2:_="" ns3:_="">
    <xsd:import namespace="9f0f2e89-49dd-43a4-9ec1-d664928cbe33"/>
    <xsd:import namespace="00645629-2034-41b8-9d80-a4ae1ff4f2e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f2e89-49dd-43a4-9ec1-d664928cbe3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a79bdbd1-61ad-46bb-9ec6-61eb39a91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45629-2034-41b8-9d80-a4ae1ff4f2e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ccd342f-6324-466e-a286-384b3dde7521}" ma:internalName="TaxCatchAll" ma:showField="CatchAllData" ma:web="00645629-2034-41b8-9d80-a4ae1ff4f2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0645629-2034-41b8-9d80-a4ae1ff4f2e2" xsi:nil="true"/>
    <lcf76f155ced4ddcb4097134ff3c332f xmlns="9f0f2e89-49dd-43a4-9ec1-d664928cbe3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EEA01C4-D98D-45DC-ADA6-0BF07D3CBDC6}"/>
</file>

<file path=customXml/itemProps2.xml><?xml version="1.0" encoding="utf-8"?>
<ds:datastoreItem xmlns:ds="http://schemas.openxmlformats.org/officeDocument/2006/customXml" ds:itemID="{1F796291-99FD-4CF6-8049-8AAAE92B8FCA}"/>
</file>

<file path=customXml/itemProps3.xml><?xml version="1.0" encoding="utf-8"?>
<ds:datastoreItem xmlns:ds="http://schemas.openxmlformats.org/officeDocument/2006/customXml" ds:itemID="{90C7425A-9B5D-4861-88C2-40F575661502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0x01010078465730ECA6F84894B336617C80ED68</vt:lpwstr>
  </property>
</Properties>
</file>